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0"/>
  </p:notesMasterIdLst>
  <p:handoutMasterIdLst>
    <p:handoutMasterId r:id="rId161"/>
  </p:handoutMasterIdLst>
  <p:sldIdLst>
    <p:sldId id="359" r:id="rId2"/>
    <p:sldId id="360" r:id="rId3"/>
    <p:sldId id="365" r:id="rId4"/>
    <p:sldId id="613" r:id="rId5"/>
    <p:sldId id="366" r:id="rId6"/>
    <p:sldId id="367" r:id="rId7"/>
    <p:sldId id="373" r:id="rId8"/>
    <p:sldId id="374" r:id="rId9"/>
    <p:sldId id="375" r:id="rId10"/>
    <p:sldId id="602" r:id="rId11"/>
    <p:sldId id="500" r:id="rId12"/>
    <p:sldId id="481" r:id="rId13"/>
    <p:sldId id="554" r:id="rId14"/>
    <p:sldId id="377" r:id="rId15"/>
    <p:sldId id="378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616" r:id="rId29"/>
    <p:sldId id="388" r:id="rId30"/>
    <p:sldId id="589" r:id="rId31"/>
    <p:sldId id="617" r:id="rId32"/>
    <p:sldId id="591" r:id="rId33"/>
    <p:sldId id="592" r:id="rId34"/>
    <p:sldId id="593" r:id="rId35"/>
    <p:sldId id="594" r:id="rId36"/>
    <p:sldId id="545" r:id="rId37"/>
    <p:sldId id="487" r:id="rId38"/>
    <p:sldId id="606" r:id="rId39"/>
    <p:sldId id="489" r:id="rId40"/>
    <p:sldId id="391" r:id="rId41"/>
    <p:sldId id="595" r:id="rId42"/>
    <p:sldId id="618" r:id="rId43"/>
    <p:sldId id="507" r:id="rId44"/>
    <p:sldId id="490" r:id="rId45"/>
    <p:sldId id="491" r:id="rId46"/>
    <p:sldId id="492" r:id="rId47"/>
    <p:sldId id="493" r:id="rId48"/>
    <p:sldId id="605" r:id="rId49"/>
    <p:sldId id="501" r:id="rId50"/>
    <p:sldId id="485" r:id="rId51"/>
    <p:sldId id="401" r:id="rId52"/>
    <p:sldId id="402" r:id="rId53"/>
    <p:sldId id="454" r:id="rId54"/>
    <p:sldId id="575" r:id="rId55"/>
    <p:sldId id="601" r:id="rId56"/>
    <p:sldId id="404" r:id="rId57"/>
    <p:sldId id="518" r:id="rId58"/>
    <p:sldId id="502" r:id="rId59"/>
    <p:sldId id="440" r:id="rId60"/>
    <p:sldId id="506" r:id="rId61"/>
    <p:sldId id="514" r:id="rId62"/>
    <p:sldId id="569" r:id="rId63"/>
    <p:sldId id="515" r:id="rId64"/>
    <p:sldId id="504" r:id="rId65"/>
    <p:sldId id="546" r:id="rId66"/>
    <p:sldId id="409" r:id="rId67"/>
    <p:sldId id="423" r:id="rId68"/>
    <p:sldId id="598" r:id="rId69"/>
    <p:sldId id="410" r:id="rId70"/>
    <p:sldId id="615" r:id="rId71"/>
    <p:sldId id="411" r:id="rId72"/>
    <p:sldId id="614" r:id="rId73"/>
    <p:sldId id="599" r:id="rId74"/>
    <p:sldId id="600" r:id="rId75"/>
    <p:sldId id="553" r:id="rId76"/>
    <p:sldId id="549" r:id="rId77"/>
    <p:sldId id="556" r:id="rId78"/>
    <p:sldId id="555" r:id="rId79"/>
    <p:sldId id="551" r:id="rId80"/>
    <p:sldId id="552" r:id="rId81"/>
    <p:sldId id="511" r:id="rId82"/>
    <p:sldId id="628" r:id="rId83"/>
    <p:sldId id="539" r:id="rId84"/>
    <p:sldId id="576" r:id="rId85"/>
    <p:sldId id="577" r:id="rId86"/>
    <p:sldId id="541" r:id="rId87"/>
    <p:sldId id="534" r:id="rId88"/>
    <p:sldId id="620" r:id="rId89"/>
    <p:sldId id="538" r:id="rId90"/>
    <p:sldId id="540" r:id="rId91"/>
    <p:sldId id="619" r:id="rId92"/>
    <p:sldId id="573" r:id="rId93"/>
    <p:sldId id="542" r:id="rId94"/>
    <p:sldId id="566" r:id="rId95"/>
    <p:sldId id="543" r:id="rId96"/>
    <p:sldId id="436" r:id="rId97"/>
    <p:sldId id="578" r:id="rId98"/>
    <p:sldId id="623" r:id="rId99"/>
    <p:sldId id="559" r:id="rId100"/>
    <p:sldId id="581" r:id="rId101"/>
    <p:sldId id="624" r:id="rId102"/>
    <p:sldId id="530" r:id="rId103"/>
    <p:sldId id="560" r:id="rId104"/>
    <p:sldId id="625" r:id="rId105"/>
    <p:sldId id="561" r:id="rId106"/>
    <p:sldId id="580" r:id="rId107"/>
    <p:sldId id="586" r:id="rId108"/>
    <p:sldId id="626" r:id="rId109"/>
    <p:sldId id="579" r:id="rId110"/>
    <p:sldId id="627" r:id="rId111"/>
    <p:sldId id="432" r:id="rId112"/>
    <p:sldId id="498" r:id="rId113"/>
    <p:sldId id="497" r:id="rId114"/>
    <p:sldId id="612" r:id="rId115"/>
    <p:sldId id="532" r:id="rId116"/>
    <p:sldId id="533" r:id="rId117"/>
    <p:sldId id="413" r:id="rId118"/>
    <p:sldId id="512" r:id="rId119"/>
    <p:sldId id="582" r:id="rId120"/>
    <p:sldId id="521" r:id="rId121"/>
    <p:sldId id="415" r:id="rId122"/>
    <p:sldId id="516" r:id="rId123"/>
    <p:sldId id="583" r:id="rId124"/>
    <p:sldId id="523" r:id="rId125"/>
    <p:sldId id="609" r:id="rId126"/>
    <p:sldId id="610" r:id="rId127"/>
    <p:sldId id="611" r:id="rId128"/>
    <p:sldId id="430" r:id="rId129"/>
    <p:sldId id="462" r:id="rId130"/>
    <p:sldId id="557" r:id="rId131"/>
    <p:sldId id="558" r:id="rId132"/>
    <p:sldId id="434" r:id="rId133"/>
    <p:sldId id="470" r:id="rId134"/>
    <p:sldId id="524" r:id="rId135"/>
    <p:sldId id="417" r:id="rId136"/>
    <p:sldId id="472" r:id="rId137"/>
    <p:sldId id="525" r:id="rId138"/>
    <p:sldId id="526" r:id="rId139"/>
    <p:sldId id="421" r:id="rId140"/>
    <p:sldId id="464" r:id="rId141"/>
    <p:sldId id="527" r:id="rId142"/>
    <p:sldId id="528" r:id="rId143"/>
    <p:sldId id="419" r:id="rId144"/>
    <p:sldId id="465" r:id="rId145"/>
    <p:sldId id="420" r:id="rId146"/>
    <p:sldId id="424" r:id="rId147"/>
    <p:sldId id="494" r:id="rId148"/>
    <p:sldId id="607" r:id="rId149"/>
    <p:sldId id="608" r:id="rId150"/>
    <p:sldId id="426" r:id="rId151"/>
    <p:sldId id="495" r:id="rId152"/>
    <p:sldId id="529" r:id="rId153"/>
    <p:sldId id="428" r:id="rId154"/>
    <p:sldId id="496" r:id="rId155"/>
    <p:sldId id="429" r:id="rId156"/>
    <p:sldId id="604" r:id="rId157"/>
    <p:sldId id="603" r:id="rId158"/>
    <p:sldId id="517" r:id="rId159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1" autoAdjust="0"/>
    <p:restoredTop sz="96793" autoAdjust="0"/>
  </p:normalViewPr>
  <p:slideViewPr>
    <p:cSldViewPr>
      <p:cViewPr>
        <p:scale>
          <a:sx n="95" d="100"/>
          <a:sy n="95" d="100"/>
        </p:scale>
        <p:origin x="-1152" y="-456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92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notesMaster" Target="notesMasters/notesMaster1.xml"/><Relationship Id="rId161" Type="http://schemas.openxmlformats.org/officeDocument/2006/relationships/handoutMaster" Target="handoutMasters/handoutMaster1.xml"/><Relationship Id="rId162" Type="http://schemas.openxmlformats.org/officeDocument/2006/relationships/printerSettings" Target="printerSettings/printerSettings1.bin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presProps" Target="presProps.xml"/><Relationship Id="rId164" Type="http://schemas.openxmlformats.org/officeDocument/2006/relationships/viewProps" Target="viewProps.xml"/><Relationship Id="rId165" Type="http://schemas.openxmlformats.org/officeDocument/2006/relationships/theme" Target="theme/theme1.xml"/><Relationship Id="rId166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82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January 17,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4" Type="http://schemas.openxmlformats.org/officeDocument/2006/relationships/image" Target="../media/image49.png"/><Relationship Id="rId5" Type="http://schemas.openxmlformats.org/officeDocument/2006/relationships/image" Target="../media/image230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32.png"/><Relationship Id="rId5" Type="http://schemas.openxmlformats.org/officeDocument/2006/relationships/image" Target="../media/image2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32.png"/><Relationship Id="rId5" Type="http://schemas.openxmlformats.org/officeDocument/2006/relationships/image" Target="../media/image229.png"/><Relationship Id="rId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4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5.png"/><Relationship Id="rId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7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6.jp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2.png"/><Relationship Id="rId3" Type="http://schemas.openxmlformats.org/officeDocument/2006/relationships/image" Target="../media/image238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9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5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image" Target="../media/image24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8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6" Type="http://schemas.openxmlformats.org/officeDocument/2006/relationships/image" Target="../media/image2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4" Type="http://schemas.openxmlformats.org/officeDocument/2006/relationships/image" Target="../media/image185.png"/><Relationship Id="rId5" Type="http://schemas.openxmlformats.org/officeDocument/2006/relationships/image" Target="../media/image253.png"/><Relationship Id="rId6" Type="http://schemas.openxmlformats.org/officeDocument/2006/relationships/image" Target="../media/image8.png"/><Relationship Id="rId7" Type="http://schemas.openxmlformats.org/officeDocument/2006/relationships/image" Target="../media/image182.png"/><Relationship Id="rId8" Type="http://schemas.openxmlformats.org/officeDocument/2006/relationships/image" Target="../media/image12.png"/><Relationship Id="rId9" Type="http://schemas.openxmlformats.org/officeDocument/2006/relationships/image" Target="../media/image254.png"/><Relationship Id="rId10" Type="http://schemas.openxmlformats.org/officeDocument/2006/relationships/image" Target="../media/image25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6.png"/></Relationships>
</file>

<file path=ppt/slides/_rels/slide1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5.png"/><Relationship Id="rId12" Type="http://schemas.openxmlformats.org/officeDocument/2006/relationships/image" Target="../media/image266.jpeg"/><Relationship Id="rId13" Type="http://schemas.openxmlformats.org/officeDocument/2006/relationships/image" Target="../media/image267.png"/><Relationship Id="rId14" Type="http://schemas.openxmlformats.org/officeDocument/2006/relationships/image" Target="../media/image11.png"/><Relationship Id="rId15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61.png"/><Relationship Id="rId8" Type="http://schemas.openxmlformats.org/officeDocument/2006/relationships/image" Target="../media/image262.png"/><Relationship Id="rId9" Type="http://schemas.openxmlformats.org/officeDocument/2006/relationships/image" Target="../media/image263.png"/><Relationship Id="rId10" Type="http://schemas.openxmlformats.org/officeDocument/2006/relationships/image" Target="../media/image26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8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5" Type="http://schemas.openxmlformats.org/officeDocument/2006/relationships/image" Target="../media/image271.png"/><Relationship Id="rId6" Type="http://schemas.openxmlformats.org/officeDocument/2006/relationships/image" Target="../media/image272.png"/><Relationship Id="rId7" Type="http://schemas.openxmlformats.org/officeDocument/2006/relationships/image" Target="../media/image184.png"/><Relationship Id="rId8" Type="http://schemas.openxmlformats.org/officeDocument/2006/relationships/image" Target="../media/image263.png"/><Relationship Id="rId9" Type="http://schemas.openxmlformats.org/officeDocument/2006/relationships/image" Target="../media/image273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4.png"/></Relationships>
</file>

<file path=ppt/slides/_rels/slide1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1.png"/><Relationship Id="rId12" Type="http://schemas.openxmlformats.org/officeDocument/2006/relationships/image" Target="../media/image282.png"/><Relationship Id="rId13" Type="http://schemas.openxmlformats.org/officeDocument/2006/relationships/image" Target="../media/image283.png"/><Relationship Id="rId14" Type="http://schemas.openxmlformats.org/officeDocument/2006/relationships/image" Target="../media/image284.png"/><Relationship Id="rId15" Type="http://schemas.openxmlformats.org/officeDocument/2006/relationships/image" Target="../media/image28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1.png"/><Relationship Id="rId4" Type="http://schemas.openxmlformats.org/officeDocument/2006/relationships/image" Target="../media/image275.png"/><Relationship Id="rId5" Type="http://schemas.openxmlformats.org/officeDocument/2006/relationships/image" Target="../media/image274.png"/><Relationship Id="rId6" Type="http://schemas.openxmlformats.org/officeDocument/2006/relationships/image" Target="../media/image276.jpeg"/><Relationship Id="rId7" Type="http://schemas.openxmlformats.org/officeDocument/2006/relationships/image" Target="../media/image277.jpeg"/><Relationship Id="rId8" Type="http://schemas.openxmlformats.org/officeDocument/2006/relationships/image" Target="../media/image278.jpeg"/><Relationship Id="rId9" Type="http://schemas.openxmlformats.org/officeDocument/2006/relationships/image" Target="../media/image279.png"/><Relationship Id="rId10" Type="http://schemas.openxmlformats.org/officeDocument/2006/relationships/image" Target="../media/image280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7.png"/></Relationships>
</file>

<file path=ppt/slides/_rels/slide1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1.png"/><Relationship Id="rId12" Type="http://schemas.openxmlformats.org/officeDocument/2006/relationships/image" Target="../media/image292.png"/><Relationship Id="rId13" Type="http://schemas.openxmlformats.org/officeDocument/2006/relationships/image" Target="../media/image293.png"/><Relationship Id="rId14" Type="http://schemas.openxmlformats.org/officeDocument/2006/relationships/image" Target="../media/image294.png"/><Relationship Id="rId15" Type="http://schemas.openxmlformats.org/officeDocument/2006/relationships/image" Target="../media/image29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6.png"/><Relationship Id="rId4" Type="http://schemas.openxmlformats.org/officeDocument/2006/relationships/image" Target="../media/image287.png"/><Relationship Id="rId5" Type="http://schemas.openxmlformats.org/officeDocument/2006/relationships/image" Target="../media/image269.png"/><Relationship Id="rId6" Type="http://schemas.openxmlformats.org/officeDocument/2006/relationships/image" Target="../media/image288.png"/><Relationship Id="rId7" Type="http://schemas.openxmlformats.org/officeDocument/2006/relationships/image" Target="../media/image289.png"/><Relationship Id="rId8" Type="http://schemas.openxmlformats.org/officeDocument/2006/relationships/image" Target="../media/image282.png"/><Relationship Id="rId9" Type="http://schemas.openxmlformats.org/officeDocument/2006/relationships/image" Target="../media/image279.png"/><Relationship Id="rId10" Type="http://schemas.openxmlformats.org/officeDocument/2006/relationships/image" Target="../media/image290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6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4" Type="http://schemas.openxmlformats.org/officeDocument/2006/relationships/image" Target="../media/image296.png"/><Relationship Id="rId5" Type="http://schemas.openxmlformats.org/officeDocument/2006/relationships/image" Target="../media/image282.png"/><Relationship Id="rId6" Type="http://schemas.openxmlformats.org/officeDocument/2006/relationships/image" Target="../media/image279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00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1.png"/></Relationships>
</file>

<file path=ppt/slides/_rels/slide1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4.jpeg"/><Relationship Id="rId12" Type="http://schemas.openxmlformats.org/officeDocument/2006/relationships/image" Target="../media/image305.png"/><Relationship Id="rId13" Type="http://schemas.openxmlformats.org/officeDocument/2006/relationships/image" Target="../media/image306.png"/><Relationship Id="rId14" Type="http://schemas.openxmlformats.org/officeDocument/2006/relationships/image" Target="../media/image307.png"/><Relationship Id="rId15" Type="http://schemas.openxmlformats.org/officeDocument/2006/relationships/image" Target="../media/image308.jpeg"/><Relationship Id="rId16" Type="http://schemas.openxmlformats.org/officeDocument/2006/relationships/image" Target="../media/image27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1.png"/><Relationship Id="rId4" Type="http://schemas.openxmlformats.org/officeDocument/2006/relationships/image" Target="../media/image301.png"/><Relationship Id="rId5" Type="http://schemas.openxmlformats.org/officeDocument/2006/relationships/image" Target="../media/image288.png"/><Relationship Id="rId6" Type="http://schemas.openxmlformats.org/officeDocument/2006/relationships/image" Target="../media/image293.png"/><Relationship Id="rId7" Type="http://schemas.openxmlformats.org/officeDocument/2006/relationships/image" Target="../media/image294.png"/><Relationship Id="rId8" Type="http://schemas.openxmlformats.org/officeDocument/2006/relationships/image" Target="../media/image295.png"/><Relationship Id="rId9" Type="http://schemas.openxmlformats.org/officeDocument/2006/relationships/image" Target="../media/image302.png"/><Relationship Id="rId10" Type="http://schemas.openxmlformats.org/officeDocument/2006/relationships/image" Target="../media/image303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2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9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4" Type="http://schemas.openxmlformats.org/officeDocument/2006/relationships/image" Target="../media/image310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1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4" Type="http://schemas.openxmlformats.org/officeDocument/2006/relationships/image" Target="../media/image311.png"/><Relationship Id="rId5" Type="http://schemas.openxmlformats.org/officeDocument/2006/relationships/image" Target="../media/image283.png"/><Relationship Id="rId6" Type="http://schemas.openxmlformats.org/officeDocument/2006/relationships/image" Target="../media/image284.png"/><Relationship Id="rId7" Type="http://schemas.openxmlformats.org/officeDocument/2006/relationships/image" Target="../media/image285.png"/><Relationship Id="rId8" Type="http://schemas.openxmlformats.org/officeDocument/2006/relationships/image" Target="../media/image312.png"/><Relationship Id="rId9" Type="http://schemas.openxmlformats.org/officeDocument/2006/relationships/image" Target="../media/image39.png"/><Relationship Id="rId10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3.pn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0.png"/><Relationship Id="rId5" Type="http://schemas.openxmlformats.org/officeDocument/2006/relationships/image" Target="../media/image55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1.png"/><Relationship Id="rId6" Type="http://schemas.openxmlformats.org/officeDocument/2006/relationships/image" Target="../media/image49.png"/><Relationship Id="rId7" Type="http://schemas.openxmlformats.org/officeDocument/2006/relationships/image" Target="../media/image51.png"/><Relationship Id="rId8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62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61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8.png"/><Relationship Id="rId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76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39.png"/><Relationship Id="rId6" Type="http://schemas.openxmlformats.org/officeDocument/2006/relationships/image" Target="../media/image106.jpeg"/><Relationship Id="rId7" Type="http://schemas.openxmlformats.org/officeDocument/2006/relationships/image" Target="../media/image107.png"/><Relationship Id="rId8" Type="http://schemas.openxmlformats.org/officeDocument/2006/relationships/image" Target="../media/image108.png"/><Relationship Id="rId9" Type="http://schemas.openxmlformats.org/officeDocument/2006/relationships/image" Target="../media/image109.png"/><Relationship Id="rId10" Type="http://schemas.openxmlformats.org/officeDocument/2006/relationships/image" Target="../media/image110.png"/><Relationship Id="rId11" Type="http://schemas.openxmlformats.org/officeDocument/2006/relationships/image" Target="../media/image111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5.png"/><Relationship Id="rId7" Type="http://schemas.openxmlformats.org/officeDocument/2006/relationships/image" Target="../media/image9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15.png"/><Relationship Id="rId5" Type="http://schemas.openxmlformats.org/officeDocument/2006/relationships/image" Target="../media/image117.png"/><Relationship Id="rId6" Type="http://schemas.openxmlformats.org/officeDocument/2006/relationships/image" Target="../media/image62.png"/><Relationship Id="rId7" Type="http://schemas.openxmlformats.org/officeDocument/2006/relationships/image" Target="../media/image103.png"/><Relationship Id="rId8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120.png"/><Relationship Id="rId5" Type="http://schemas.openxmlformats.org/officeDocument/2006/relationships/image" Target="../media/image115.png"/><Relationship Id="rId6" Type="http://schemas.openxmlformats.org/officeDocument/2006/relationships/image" Target="../media/image121.png"/><Relationship Id="rId7" Type="http://schemas.openxmlformats.org/officeDocument/2006/relationships/image" Target="../media/image84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9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25.png"/><Relationship Id="rId10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8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2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03.png"/><Relationship Id="rId7" Type="http://schemas.openxmlformats.org/officeDocument/2006/relationships/image" Target="../media/image136.pn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0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30.png"/><Relationship Id="rId6" Type="http://schemas.openxmlformats.org/officeDocument/2006/relationships/image" Target="../media/image149.png"/><Relationship Id="rId7" Type="http://schemas.openxmlformats.org/officeDocument/2006/relationships/image" Target="../media/image129.png"/><Relationship Id="rId8" Type="http://schemas.openxmlformats.org/officeDocument/2006/relationships/image" Target="../media/image147.png"/><Relationship Id="rId9" Type="http://schemas.openxmlformats.org/officeDocument/2006/relationships/image" Target="../media/image150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49.png"/><Relationship Id="rId6" Type="http://schemas.openxmlformats.org/officeDocument/2006/relationships/image" Target="../media/image147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9" Type="http://schemas.openxmlformats.org/officeDocument/2006/relationships/image" Target="../media/image15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30.png"/><Relationship Id="rId7" Type="http://schemas.openxmlformats.org/officeDocument/2006/relationships/image" Target="../media/image126.png"/><Relationship Id="rId8" Type="http://schemas.openxmlformats.org/officeDocument/2006/relationships/image" Target="../media/image155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4" Type="http://schemas.openxmlformats.org/officeDocument/2006/relationships/image" Target="../media/image160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1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65.png"/><Relationship Id="rId5" Type="http://schemas.openxmlformats.org/officeDocument/2006/relationships/image" Target="../media/image118.png"/><Relationship Id="rId6" Type="http://schemas.openxmlformats.org/officeDocument/2006/relationships/image" Target="../media/image93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24.png"/><Relationship Id="rId5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4" Type="http://schemas.microsoft.com/office/2007/relationships/hdphoto" Target="../media/hdphoto1.wdp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.png"/><Relationship Id="rId7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Relationship Id="rId6" Type="http://schemas.openxmlformats.org/officeDocument/2006/relationships/image" Target="../media/image191.png"/><Relationship Id="rId7" Type="http://schemas.openxmlformats.org/officeDocument/2006/relationships/image" Target="../media/image192.png"/><Relationship Id="rId8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198.png"/><Relationship Id="rId7" Type="http://schemas.openxmlformats.org/officeDocument/2006/relationships/image" Target="../media/image199.png"/><Relationship Id="rId8" Type="http://schemas.openxmlformats.org/officeDocument/2006/relationships/image" Target="../media/image200.png"/><Relationship Id="rId9" Type="http://schemas.openxmlformats.org/officeDocument/2006/relationships/image" Target="../media/image201.png"/><Relationship Id="rId10" Type="http://schemas.openxmlformats.org/officeDocument/2006/relationships/image" Target="../media/image202.png"/><Relationship Id="rId11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jpeg"/><Relationship Id="rId3" Type="http://schemas.openxmlformats.org/officeDocument/2006/relationships/image" Target="../media/image207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8.jpg"/><Relationship Id="rId3" Type="http://schemas.openxmlformats.org/officeDocument/2006/relationships/image" Target="../media/image209.jp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3" Type="http://schemas.openxmlformats.org/officeDocument/2006/relationships/image" Target="../media/image6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Relationship Id="rId3" Type="http://schemas.openxmlformats.org/officeDocument/2006/relationships/image" Target="../media/image62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png"/><Relationship Id="rId3" Type="http://schemas.openxmlformats.org/officeDocument/2006/relationships/image" Target="../media/image216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217.png"/><Relationship Id="rId5" Type="http://schemas.openxmlformats.org/officeDocument/2006/relationships/image" Target="../media/image219.png"/><Relationship Id="rId6" Type="http://schemas.openxmlformats.org/officeDocument/2006/relationships/image" Target="../media/image220.png"/><Relationship Id="rId7" Type="http://schemas.openxmlformats.org/officeDocument/2006/relationships/image" Target="../media/image221.png"/><Relationship Id="rId8" Type="http://schemas.openxmlformats.org/officeDocument/2006/relationships/image" Target="../media/image222.png"/><Relationship Id="rId9" Type="http://schemas.openxmlformats.org/officeDocument/2006/relationships/image" Target="../media/image223.png"/><Relationship Id="rId10" Type="http://schemas.openxmlformats.org/officeDocument/2006/relationships/image" Target="../media/image22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8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4" Type="http://schemas.openxmlformats.org/officeDocument/2006/relationships/image" Target="../media/image2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Jan,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48047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31294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40403"/>
                <a:gridCol w="1593704"/>
                <a:gridCol w="1449299"/>
                <a:gridCol w="1449299"/>
                <a:gridCol w="1449299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46450"/>
              </p:ext>
            </p:extLst>
          </p:nvPr>
        </p:nvGraphicFramePr>
        <p:xfrm>
          <a:off x="304796" y="1295400"/>
          <a:ext cx="8458204" cy="39067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99562"/>
                <a:gridCol w="1371118"/>
                <a:gridCol w="1246881"/>
                <a:gridCol w="1246881"/>
                <a:gridCol w="1246881"/>
                <a:gridCol w="124688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5864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33604"/>
                <a:gridCol w="3124200"/>
                <a:gridCol w="31242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5104"/>
              </p:ext>
            </p:extLst>
          </p:nvPr>
        </p:nvGraphicFramePr>
        <p:xfrm>
          <a:off x="354804" y="1305884"/>
          <a:ext cx="8408193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4639"/>
                <a:gridCol w="1137259"/>
                <a:gridCol w="1137259"/>
                <a:gridCol w="1137259"/>
                <a:gridCol w="1137259"/>
                <a:gridCol w="1137259"/>
                <a:gridCol w="1137259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7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86058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061714"/>
              </p:ext>
            </p:extLst>
          </p:nvPr>
        </p:nvGraphicFramePr>
        <p:xfrm>
          <a:off x="466858" y="1355124"/>
          <a:ext cx="8296141" cy="100333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092251"/>
                <a:gridCol w="4203890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Filers Per 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	Network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/>
                        <a:t>4x GE RJ45 ports, 2x GbE SFP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05689"/>
              </p:ext>
            </p:extLst>
          </p:nvPr>
        </p:nvGraphicFramePr>
        <p:xfrm>
          <a:off x="452826" y="1423857"/>
          <a:ext cx="8226223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107680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93340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 &amp; FortiADC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FortiBalancer,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118048"/>
              </p:ext>
            </p:extLst>
          </p:nvPr>
        </p:nvGraphicFramePr>
        <p:xfrm>
          <a:off x="427421" y="1228220"/>
          <a:ext cx="8335579" cy="223492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50531"/>
                <a:gridCol w="1596262"/>
                <a:gridCol w="1596262"/>
                <a:gridCol w="1596262"/>
                <a:gridCol w="15962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OEM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225511"/>
              </p:ext>
            </p:extLst>
          </p:nvPr>
        </p:nvGraphicFramePr>
        <p:xfrm>
          <a:off x="457200" y="3733800"/>
          <a:ext cx="8335579" cy="202156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50531"/>
                <a:gridCol w="1596262"/>
                <a:gridCol w="1596262"/>
                <a:gridCol w="1596262"/>
                <a:gridCol w="15962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2x 10 GbE SFP+, 8x GE ports 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251466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EoL products – FXX-1000C, FortiScan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FortiBalancer/FortiADC/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535491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701488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260098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50500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5178623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802528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267273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487443"/>
              </p:ext>
            </p:extLst>
          </p:nvPr>
        </p:nvGraphicFramePr>
        <p:xfrm>
          <a:off x="381000" y="1295400"/>
          <a:ext cx="8458205" cy="43690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7459"/>
                <a:gridCol w="1091791"/>
                <a:gridCol w="1091791"/>
                <a:gridCol w="1091791"/>
                <a:gridCol w="1091791"/>
                <a:gridCol w="1091791"/>
                <a:gridCol w="109179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86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26288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93194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91480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26288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415280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96160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313361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434927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87327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343487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95487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371687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905087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95487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371687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6002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764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905087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535378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905087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371687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905087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91480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79040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151384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942080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95487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447887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447887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156503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82094"/>
      </p:ext>
    </p:extLst>
  </p:cSld>
  <p:clrMapOvr>
    <a:masterClrMapping/>
  </p:clrMapOvr>
  <p:transition xmlns:p14="http://schemas.microsoft.com/office/powerpoint/2010/main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9046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64015"/>
              </p:ext>
            </p:extLst>
          </p:nvPr>
        </p:nvGraphicFramePr>
        <p:xfrm>
          <a:off x="461743" y="1271935"/>
          <a:ext cx="8265006" cy="236217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67992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280D-POE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830324"/>
              </p:ext>
            </p:extLst>
          </p:nvPr>
        </p:nvGraphicFramePr>
        <p:xfrm>
          <a:off x="457200" y="1220760"/>
          <a:ext cx="8052419" cy="121425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9spare)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98951"/>
              </p:ext>
            </p:extLst>
          </p:nvPr>
        </p:nvGraphicFramePr>
        <p:xfrm>
          <a:off x="533400" y="1981200"/>
          <a:ext cx="8052419" cy="31207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98946"/>
                <a:gridCol w="1998946"/>
                <a:gridCol w="1998946"/>
                <a:gridCol w="2055581"/>
              </a:tblGrid>
              <a:tr h="324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SP-FGPCOR-US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SP-FGPCOR-UK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SP-FGPCOR-EU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SP-FGPCOR-AU	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780" y="3155418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6735380" y="3155418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2772981" y="3155418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4754180" y="3155418"/>
            <a:ext cx="154391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</a:t>
            </a:r>
            <a:r>
              <a:rPr lang="en-US" sz="1600" b="1" dirty="0" smtClean="0"/>
              <a:t>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221323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187946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873751"/>
              </p:ext>
            </p:extLst>
          </p:nvPr>
        </p:nvGraphicFramePr>
        <p:xfrm>
          <a:off x="152400" y="1125121"/>
          <a:ext cx="8763001" cy="5017485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471637"/>
                <a:gridCol w="471637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</a:t>
                      </a:r>
                      <a:r>
                        <a:rPr lang="en-US" dirty="0" smtClean="0"/>
                        <a:t>Radio</a:t>
                      </a:r>
                      <a:endParaRPr lang="en-US" dirty="0" smtClean="0"/>
                    </a:p>
                  </a:txBody>
                  <a:tcPr marL="0" marR="0" marT="0" marB="0" vert="vert270" anchor="ctr"/>
                </a:tc>
                <a:tc row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600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660502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383206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5447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91292" y="500687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4122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5433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1836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3147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106479</TotalTime>
  <Words>14986</Words>
  <Application>Microsoft Macintosh PowerPoint</Application>
  <PresentationFormat>On-screen Show (4:3)</PresentationFormat>
  <Paragraphs>4523</Paragraphs>
  <Slides>158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158</vt:i4>
      </vt:variant>
    </vt:vector>
  </HeadingPairs>
  <TitlesOfParts>
    <vt:vector size="159" baseType="lpstr">
      <vt:lpstr>FTNT-2012_PPT_Template</vt:lpstr>
      <vt:lpstr>Fortinet Product Quick Guide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FortiWiFi-80CM</vt:lpstr>
      <vt:lpstr>FortiGate/FortiWiFi-90D</vt:lpstr>
      <vt:lpstr>FortiGate/FortiWiFi-90D-POE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FortiGate-200D</vt:lpstr>
      <vt:lpstr>FortiGate-240D</vt:lpstr>
      <vt:lpstr>FortiGate-280D-POE</vt:lpstr>
      <vt:lpstr>FortiGate-300C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FortiGate Modules</vt:lpstr>
      <vt:lpstr>FortiGate Modules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V5.0.5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FortiBalancer,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1984</cp:revision>
  <cp:lastPrinted>2013-11-08T20:03:35Z</cp:lastPrinted>
  <dcterms:created xsi:type="dcterms:W3CDTF">2012-01-26T23:40:20Z</dcterms:created>
  <dcterms:modified xsi:type="dcterms:W3CDTF">2014-01-17T20:14:46Z</dcterms:modified>
</cp:coreProperties>
</file>